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87042-EA64-A6EA-A174-B25558B9C1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7B1865-73E2-4ED4-E564-86720E8E8E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D44E5-F4B1-E87B-2308-E2EF43DBC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F1B8-493D-40D7-9AB0-207E29BDF3A6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1AFDC8-C7A3-DD2B-DD2A-4ABC09BFF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EBDFE7-9CF5-BFBD-BFAE-C0BD7FCAA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F37B-C2BD-4030-872B-FC4A7E2C8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955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C4E55-7004-2AAB-29E7-E99363E61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6190AB-B239-A924-4093-4880AD89BC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440FA1-066D-7EF2-99E5-A7C84FD64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F1B8-493D-40D7-9AB0-207E29BDF3A6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83F337-C5A8-2C0C-F1F1-F1AB94EDE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189BE-0826-9E27-8FEC-2B0679C3E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F37B-C2BD-4030-872B-FC4A7E2C8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04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D1FD63-AE5F-EC89-7BCF-D414D0A314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7FF599-B573-A4BD-E776-4A4359E03D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30F96-EE5F-2835-C647-3AD339FCC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F1B8-493D-40D7-9AB0-207E29BDF3A6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649C96-CF57-55FF-140E-8DB641FFA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AF6B6F-E2DA-0D30-8BA0-C64421C59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F37B-C2BD-4030-872B-FC4A7E2C8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45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4817E-FB67-3822-A445-A6ED5937F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3D5D7-1F7F-88B4-C6EB-EF267AF86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891A35-EBB2-76F5-C3E3-921377ABE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F1B8-493D-40D7-9AB0-207E29BDF3A6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C831F-0255-C988-09FB-B0CEC3664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93656E-14DF-7F0E-C24E-9FF9E4A95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F37B-C2BD-4030-872B-FC4A7E2C8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287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10383-02CD-530B-95BA-BCF5BA34C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EC3624-6B39-2F50-E4CA-3BB7BB74F6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844474-AAA8-6008-57A5-E690CDEF6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F1B8-493D-40D7-9AB0-207E29BDF3A6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362B4-ABAE-5A75-2384-A599C8A33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47C7CA-733B-C863-4D3E-52F7DC37B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F37B-C2BD-4030-872B-FC4A7E2C8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323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C8C6E-2533-2809-944A-127EDE4A2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74549-9796-81B9-FAFA-C1165ADF2C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750836-9060-92B6-8C33-EC8157A818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18B07D-F6C9-92AA-25D2-8D71183DE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F1B8-493D-40D7-9AB0-207E29BDF3A6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18C46B-6F02-5A56-013C-0E4543D74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50CFA1-B4AD-220C-0389-59796E912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F37B-C2BD-4030-872B-FC4A7E2C8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534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1355A-2138-2831-68B5-608AE71E8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785137-D8ED-BCAC-A457-0FE243B7D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DA8B3C-6F97-DC9C-802E-6D97E8B6BD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181697-8636-6AB5-705E-E0D3058892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1D5BA7-8DDC-3D3F-15CB-9BEA0E98E2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D1ECA3-1A31-5AC8-9079-F983C3085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F1B8-493D-40D7-9AB0-207E29BDF3A6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BAB7FC-7B80-A0EB-31A1-ED1F76FD5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09F37B-4D92-92E1-1DC5-F12A4D905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F37B-C2BD-4030-872B-FC4A7E2C8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515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A4EF7-2D09-1CDF-BFDB-A7E28BBAE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1BB95A-6D67-0224-60E4-A52C1558E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F1B8-493D-40D7-9AB0-207E29BDF3A6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4E50D0-66AA-9971-4C5C-1476A856F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7E02B0-6744-EBBC-D30A-B8207CFBD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F37B-C2BD-4030-872B-FC4A7E2C8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108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0079ED-A480-6B7F-8EF9-0D4C74B4A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F1B8-493D-40D7-9AB0-207E29BDF3A6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5A73A7-1DC6-8D49-0B82-AD1665970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DD745C-7B48-9E3A-DF36-6CC677C11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F37B-C2BD-4030-872B-FC4A7E2C8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496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16206-4D95-72AE-7D4F-7A2C4FCBC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4C094-306E-74CA-1A8A-6D322156D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182176-9A89-6DE0-CED2-261EA44844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10E287-0EC7-B0C4-7877-D677DD8DC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F1B8-493D-40D7-9AB0-207E29BDF3A6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93041B-1042-C61F-DFDE-9A96A8805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85BC9D-CEAA-5CB2-DDE3-EEA9F9EA1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F37B-C2BD-4030-872B-FC4A7E2C8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298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AB92B-BBDE-1F79-B1F1-CC9915E1B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6C9F7A-2626-72C9-B001-D0DB57F7AC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192287-2EB4-6496-64E2-9CA86F0E1F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D0E0B8-411C-57BA-F75E-9AFEF2937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F1B8-493D-40D7-9AB0-207E29BDF3A6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C89458-21A7-B032-4D35-6581931B9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33D1EF-57F1-8EF3-C279-C6554E231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F37B-C2BD-4030-872B-FC4A7E2C8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864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148D28-D975-6A08-CD9C-A2FFFB9F3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4FA80A-2768-191B-1643-D151B245E7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46DF31-6E8A-A338-4953-ACF8F5CBC5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7F1B8-493D-40D7-9AB0-207E29BDF3A6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6874F9-6C9A-F79E-9BC7-CDAE65BFD6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CB02FE-8BD9-5A8F-D0B5-8B6F910D62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8F37B-C2BD-4030-872B-FC4A7E2C8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35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T7J63kCZ4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214A5-4F9E-44E7-48A9-D7D345E8E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935" y="1251533"/>
            <a:ext cx="10515600" cy="1325563"/>
          </a:xfrm>
        </p:spPr>
        <p:txBody>
          <a:bodyPr/>
          <a:lstStyle/>
          <a:p>
            <a:pPr algn="ctr"/>
            <a:r>
              <a:rPr lang="ar-AE" dirty="0"/>
              <a:t>فيديو تعريفي لطريقة ادخار المال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2DE7B-4813-4B67-DCC9-F597F581D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32245"/>
            <a:ext cx="10515600" cy="2444717"/>
          </a:xfrm>
        </p:spPr>
        <p:txBody>
          <a:bodyPr>
            <a:normAutofit/>
          </a:bodyPr>
          <a:lstStyle/>
          <a:p>
            <a:pPr algn="ctr" rtl="1"/>
            <a:r>
              <a:rPr lang="en-US" dirty="0">
                <a:hlinkClick r:id="rId2"/>
              </a:rPr>
              <a:t>https://www.youtube.com/watch?v=lT7J63kCZ4U</a:t>
            </a:r>
            <a:r>
              <a:rPr lang="ar-AE" dirty="0"/>
              <a:t> </a:t>
            </a:r>
          </a:p>
          <a:p>
            <a:pPr algn="ct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191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فيديو تعريفي لطريقة ادخار المال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فيديو تعريفي لطريقة ادخار المال </dc:title>
  <dc:creator>aisha alshamsi</dc:creator>
  <cp:lastModifiedBy>aisha alshamsi</cp:lastModifiedBy>
  <cp:revision>1</cp:revision>
  <dcterms:created xsi:type="dcterms:W3CDTF">2024-01-07T15:45:01Z</dcterms:created>
  <dcterms:modified xsi:type="dcterms:W3CDTF">2024-01-07T15:46:16Z</dcterms:modified>
</cp:coreProperties>
</file>